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notesMasterIdLst>
    <p:notesMasterId r:id="rId13"/>
  </p:notesMasterIdLst>
  <p:sldIdLst>
    <p:sldId id="278" r:id="rId5"/>
    <p:sldId id="279" r:id="rId6"/>
    <p:sldId id="288" r:id="rId7"/>
    <p:sldId id="257" r:id="rId8"/>
    <p:sldId id="287" r:id="rId9"/>
    <p:sldId id="282" r:id="rId10"/>
    <p:sldId id="284" r:id="rId11"/>
    <p:sldId id="28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852DF25-B3D5-4707-A883-6EDEB06EDEE1}" v="2" dt="2021-04-05T01:40:19.56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91" d="100"/>
          <a:sy n="91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el" userId="ceccf09fbd1ab715" providerId="LiveId" clId="{C852DF25-B3D5-4707-A883-6EDEB06EDEE1}"/>
    <pc:docChg chg="custSel delSld modSld">
      <pc:chgData name="Jeel" userId="ceccf09fbd1ab715" providerId="LiveId" clId="{C852DF25-B3D5-4707-A883-6EDEB06EDEE1}" dt="2021-04-05T01:40:50.015" v="15" actId="27636"/>
      <pc:docMkLst>
        <pc:docMk/>
      </pc:docMkLst>
      <pc:sldChg chg="addSp delSp modSp mod modAnim">
        <pc:chgData name="Jeel" userId="ceccf09fbd1ab715" providerId="LiveId" clId="{C852DF25-B3D5-4707-A883-6EDEB06EDEE1}" dt="2021-04-05T01:40:50.015" v="15" actId="27636"/>
        <pc:sldMkLst>
          <pc:docMk/>
          <pc:sldMk cId="3014591771" sldId="282"/>
        </pc:sldMkLst>
        <pc:spChg chg="mod">
          <ac:chgData name="Jeel" userId="ceccf09fbd1ab715" providerId="LiveId" clId="{C852DF25-B3D5-4707-A883-6EDEB06EDEE1}" dt="2021-04-05T01:40:50.015" v="15" actId="27636"/>
          <ac:spMkLst>
            <pc:docMk/>
            <pc:sldMk cId="3014591771" sldId="282"/>
            <ac:spMk id="2" creationId="{6D0C8769-E4A0-4190-BA6E-72CF88766332}"/>
          </ac:spMkLst>
        </pc:spChg>
        <pc:spChg chg="add del mod">
          <ac:chgData name="Jeel" userId="ceccf09fbd1ab715" providerId="LiveId" clId="{C852DF25-B3D5-4707-A883-6EDEB06EDEE1}" dt="2021-04-05T01:40:19.562" v="4" actId="931"/>
          <ac:spMkLst>
            <pc:docMk/>
            <pc:sldMk cId="3014591771" sldId="282"/>
            <ac:spMk id="4" creationId="{8FC64DAB-5BBD-4672-98A3-EB0A127F9302}"/>
          </ac:spMkLst>
        </pc:spChg>
        <pc:picChg chg="del">
          <ac:chgData name="Jeel" userId="ceccf09fbd1ab715" providerId="LiveId" clId="{C852DF25-B3D5-4707-A883-6EDEB06EDEE1}" dt="2021-04-05T01:39:10.321" v="1" actId="478"/>
          <ac:picMkLst>
            <pc:docMk/>
            <pc:sldMk cId="3014591771" sldId="282"/>
            <ac:picMk id="5" creationId="{C70FE9E8-EB3C-4814-B4B5-D8F9DDE8FD68}"/>
          </ac:picMkLst>
        </pc:picChg>
        <pc:picChg chg="add mod">
          <ac:chgData name="Jeel" userId="ceccf09fbd1ab715" providerId="LiveId" clId="{C852DF25-B3D5-4707-A883-6EDEB06EDEE1}" dt="2021-04-05T01:40:29.127" v="10" actId="14100"/>
          <ac:picMkLst>
            <pc:docMk/>
            <pc:sldMk cId="3014591771" sldId="282"/>
            <ac:picMk id="7" creationId="{3972538C-63DF-4A39-8ED2-9412FA7564B5}"/>
          </ac:picMkLst>
        </pc:picChg>
        <pc:picChg chg="add mod">
          <ac:chgData name="Jeel" userId="ceccf09fbd1ab715" providerId="LiveId" clId="{C852DF25-B3D5-4707-A883-6EDEB06EDEE1}" dt="2021-04-05T01:39:35.587" v="3" actId="1076"/>
          <ac:picMkLst>
            <pc:docMk/>
            <pc:sldMk cId="3014591771" sldId="282"/>
            <ac:picMk id="8" creationId="{C8849190-20A2-479F-8C42-AB193B78C833}"/>
          </ac:picMkLst>
        </pc:picChg>
      </pc:sldChg>
      <pc:sldChg chg="del">
        <pc:chgData name="Jeel" userId="ceccf09fbd1ab715" providerId="LiveId" clId="{C852DF25-B3D5-4707-A883-6EDEB06EDEE1}" dt="2021-04-05T01:39:06.431" v="0" actId="2696"/>
        <pc:sldMkLst>
          <pc:docMk/>
          <pc:sldMk cId="4073372819" sldId="283"/>
        </pc:sldMkLst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svg"/><Relationship Id="rId1" Type="http://schemas.openxmlformats.org/officeDocument/2006/relationships/image" Target="../media/image12.png"/><Relationship Id="rId6" Type="http://schemas.openxmlformats.org/officeDocument/2006/relationships/image" Target="../media/image17.svg"/><Relationship Id="rId5" Type="http://schemas.openxmlformats.org/officeDocument/2006/relationships/image" Target="../media/image16.png"/><Relationship Id="rId4" Type="http://schemas.openxmlformats.org/officeDocument/2006/relationships/image" Target="../media/image1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4B6042C-28D0-437F-8D83-C20A5D845540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51DC89EA-FE71-4D53-A06F-18A89DC3999C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CA" dirty="0"/>
            <a:t>Application would be useful for analysis</a:t>
          </a:r>
          <a:endParaRPr lang="en-US" dirty="0"/>
        </a:p>
      </dgm:t>
    </dgm:pt>
    <dgm:pt modelId="{2B1FCC35-C04D-49F7-AE9B-C68AEBD14FC6}" type="parTrans" cxnId="{590FE649-D9CC-4799-BB8D-99C15B454B81}">
      <dgm:prSet/>
      <dgm:spPr/>
      <dgm:t>
        <a:bodyPr/>
        <a:lstStyle/>
        <a:p>
          <a:endParaRPr lang="en-US"/>
        </a:p>
      </dgm:t>
    </dgm:pt>
    <dgm:pt modelId="{5FD92488-720C-4184-BF0B-55B030FE9085}" type="sibTrans" cxnId="{590FE649-D9CC-4799-BB8D-99C15B454B81}">
      <dgm:prSet/>
      <dgm:spPr/>
      <dgm:t>
        <a:bodyPr/>
        <a:lstStyle/>
        <a:p>
          <a:endParaRPr lang="en-US"/>
        </a:p>
      </dgm:t>
    </dgm:pt>
    <dgm:pt modelId="{E26E8541-455F-4CD2-AF6A-5E3C2081953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CA" dirty="0"/>
            <a:t>Easy to use interface for end users with Deployment </a:t>
          </a:r>
          <a:r>
            <a:rPr lang="en-CA" dirty="0" err="1"/>
            <a:t>oN</a:t>
          </a:r>
          <a:r>
            <a:rPr lang="en-CA" dirty="0"/>
            <a:t> </a:t>
          </a:r>
          <a:r>
            <a:rPr lang="en-CA" dirty="0" err="1"/>
            <a:t>Github</a:t>
          </a:r>
          <a:r>
            <a:rPr lang="en-CA" dirty="0"/>
            <a:t> Pages</a:t>
          </a:r>
          <a:endParaRPr lang="en-US" dirty="0"/>
        </a:p>
      </dgm:t>
    </dgm:pt>
    <dgm:pt modelId="{A28C5852-EDF9-44CC-91D1-150492B50692}" type="parTrans" cxnId="{E6FCBDBE-CB10-4366-98FC-9CB41D3B3056}">
      <dgm:prSet/>
      <dgm:spPr/>
      <dgm:t>
        <a:bodyPr/>
        <a:lstStyle/>
        <a:p>
          <a:endParaRPr lang="en-US"/>
        </a:p>
      </dgm:t>
    </dgm:pt>
    <dgm:pt modelId="{52341E0D-4B21-46E2-88B5-70FCCACCA249}" type="sibTrans" cxnId="{E6FCBDBE-CB10-4366-98FC-9CB41D3B3056}">
      <dgm:prSet/>
      <dgm:spPr/>
      <dgm:t>
        <a:bodyPr/>
        <a:lstStyle/>
        <a:p>
          <a:endParaRPr lang="en-US"/>
        </a:p>
      </dgm:t>
    </dgm:pt>
    <dgm:pt modelId="{30CE37F3-55A2-4832-9C9C-80331F3B02F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CA" dirty="0"/>
            <a:t>Wide range of functionality meters to run different scenarios and graphs</a:t>
          </a:r>
          <a:endParaRPr lang="en-US" dirty="0"/>
        </a:p>
      </dgm:t>
    </dgm:pt>
    <dgm:pt modelId="{08BFB733-0D2A-4479-BF5A-994DE7752165}" type="parTrans" cxnId="{DAA7C20F-42EA-4FA5-8788-A8A39FAA4BD6}">
      <dgm:prSet/>
      <dgm:spPr/>
      <dgm:t>
        <a:bodyPr/>
        <a:lstStyle/>
        <a:p>
          <a:endParaRPr lang="en-US"/>
        </a:p>
      </dgm:t>
    </dgm:pt>
    <dgm:pt modelId="{EAC2E6EB-AC4B-489E-83D7-4D2CC907D8FB}" type="sibTrans" cxnId="{DAA7C20F-42EA-4FA5-8788-A8A39FAA4BD6}">
      <dgm:prSet/>
      <dgm:spPr/>
      <dgm:t>
        <a:bodyPr/>
        <a:lstStyle/>
        <a:p>
          <a:endParaRPr lang="en-US"/>
        </a:p>
      </dgm:t>
    </dgm:pt>
    <dgm:pt modelId="{08846FD5-B232-4364-A1B1-33CC41053F63}" type="pres">
      <dgm:prSet presAssocID="{B4B6042C-28D0-437F-8D83-C20A5D845540}" presName="root" presStyleCnt="0">
        <dgm:presLayoutVars>
          <dgm:dir/>
          <dgm:resizeHandles val="exact"/>
        </dgm:presLayoutVars>
      </dgm:prSet>
      <dgm:spPr/>
    </dgm:pt>
    <dgm:pt modelId="{DC4EA686-5FF5-46DD-824F-FA4929A3389F}" type="pres">
      <dgm:prSet presAssocID="{51DC89EA-FE71-4D53-A06F-18A89DC3999C}" presName="compNode" presStyleCnt="0"/>
      <dgm:spPr/>
    </dgm:pt>
    <dgm:pt modelId="{36BEA933-B7B8-43B2-9EE5-63FD81BF14D0}" type="pres">
      <dgm:prSet presAssocID="{51DC89EA-FE71-4D53-A06F-18A89DC3999C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2AB35BE3-6800-4E54-8428-7C29FC9077B8}" type="pres">
      <dgm:prSet presAssocID="{51DC89EA-FE71-4D53-A06F-18A89DC3999C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52CA74FD-0665-4F3F-8371-3641705A7907}" type="pres">
      <dgm:prSet presAssocID="{51DC89EA-FE71-4D53-A06F-18A89DC3999C}" presName="spaceRect" presStyleCnt="0"/>
      <dgm:spPr/>
    </dgm:pt>
    <dgm:pt modelId="{2E5434D5-086D-45D3-8FE9-9DA0D3EB672C}" type="pres">
      <dgm:prSet presAssocID="{51DC89EA-FE71-4D53-A06F-18A89DC3999C}" presName="textRect" presStyleLbl="revTx" presStyleIdx="0" presStyleCnt="3">
        <dgm:presLayoutVars>
          <dgm:chMax val="1"/>
          <dgm:chPref val="1"/>
        </dgm:presLayoutVars>
      </dgm:prSet>
      <dgm:spPr/>
    </dgm:pt>
    <dgm:pt modelId="{01657332-0FB6-4333-9EC6-41E0697FB798}" type="pres">
      <dgm:prSet presAssocID="{5FD92488-720C-4184-BF0B-55B030FE9085}" presName="sibTrans" presStyleCnt="0"/>
      <dgm:spPr/>
    </dgm:pt>
    <dgm:pt modelId="{2E262DEC-ABEA-4177-B1A8-31D035F8D3DC}" type="pres">
      <dgm:prSet presAssocID="{E26E8541-455F-4CD2-AF6A-5E3C20819537}" presName="compNode" presStyleCnt="0"/>
      <dgm:spPr/>
    </dgm:pt>
    <dgm:pt modelId="{C51738E5-62F7-463D-8BD0-111CC0629C92}" type="pres">
      <dgm:prSet presAssocID="{E26E8541-455F-4CD2-AF6A-5E3C20819537}" presName="iconBgRect" presStyleLbl="bgShp" presStyleIdx="1" presStyleCnt="3" custLinFactNeighborX="1725" custLinFactNeighborY="-1907"/>
      <dgm:spPr>
        <a:prstGeom prst="round2DiagRect">
          <a:avLst>
            <a:gd name="adj1" fmla="val 29727"/>
            <a:gd name="adj2" fmla="val 0"/>
          </a:avLst>
        </a:prstGeom>
      </dgm:spPr>
    </dgm:pt>
    <dgm:pt modelId="{47D1BF59-C376-44C9-9D8C-EB57A10D11CA}" type="pres">
      <dgm:prSet presAssocID="{E26E8541-455F-4CD2-AF6A-5E3C20819537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onitor"/>
        </a:ext>
      </dgm:extLst>
    </dgm:pt>
    <dgm:pt modelId="{5A73B8E9-8EBF-4878-B15A-E4497F1DF436}" type="pres">
      <dgm:prSet presAssocID="{E26E8541-455F-4CD2-AF6A-5E3C20819537}" presName="spaceRect" presStyleCnt="0"/>
      <dgm:spPr/>
    </dgm:pt>
    <dgm:pt modelId="{942BD128-3A82-494C-8B7E-06F4AFA172C0}" type="pres">
      <dgm:prSet presAssocID="{E26E8541-455F-4CD2-AF6A-5E3C20819537}" presName="textRect" presStyleLbl="revTx" presStyleIdx="1" presStyleCnt="3">
        <dgm:presLayoutVars>
          <dgm:chMax val="1"/>
          <dgm:chPref val="1"/>
        </dgm:presLayoutVars>
      </dgm:prSet>
      <dgm:spPr/>
    </dgm:pt>
    <dgm:pt modelId="{62D84011-0434-4A1F-ACD8-4ED0A0E3DC72}" type="pres">
      <dgm:prSet presAssocID="{52341E0D-4B21-46E2-88B5-70FCCACCA249}" presName="sibTrans" presStyleCnt="0"/>
      <dgm:spPr/>
    </dgm:pt>
    <dgm:pt modelId="{2C8D9FE8-4A8D-47B6-8A3F-40F23EA0A9D0}" type="pres">
      <dgm:prSet presAssocID="{30CE37F3-55A2-4832-9C9C-80331F3B02FD}" presName="compNode" presStyleCnt="0"/>
      <dgm:spPr/>
    </dgm:pt>
    <dgm:pt modelId="{46373D19-75EE-4820-90C8-5DBD94058FBE}" type="pres">
      <dgm:prSet presAssocID="{30CE37F3-55A2-4832-9C9C-80331F3B02FD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4890E7B8-64EC-4536-9CA0-60AC7A7EBEC4}" type="pres">
      <dgm:prSet presAssocID="{30CE37F3-55A2-4832-9C9C-80331F3B02FD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674044FC-0602-4722-AAD1-07007405F281}" type="pres">
      <dgm:prSet presAssocID="{30CE37F3-55A2-4832-9C9C-80331F3B02FD}" presName="spaceRect" presStyleCnt="0"/>
      <dgm:spPr/>
    </dgm:pt>
    <dgm:pt modelId="{097DD2B4-3A17-454D-B3DE-14DFAF688A37}" type="pres">
      <dgm:prSet presAssocID="{30CE37F3-55A2-4832-9C9C-80331F3B02FD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1FA2740C-B429-429D-A1DE-69A570C09BFF}" type="presOf" srcId="{30CE37F3-55A2-4832-9C9C-80331F3B02FD}" destId="{097DD2B4-3A17-454D-B3DE-14DFAF688A37}" srcOrd="0" destOrd="0" presId="urn:microsoft.com/office/officeart/2018/5/layout/IconLeafLabelList"/>
    <dgm:cxn modelId="{DAA7C20F-42EA-4FA5-8788-A8A39FAA4BD6}" srcId="{B4B6042C-28D0-437F-8D83-C20A5D845540}" destId="{30CE37F3-55A2-4832-9C9C-80331F3B02FD}" srcOrd="2" destOrd="0" parTransId="{08BFB733-0D2A-4479-BF5A-994DE7752165}" sibTransId="{EAC2E6EB-AC4B-489E-83D7-4D2CC907D8FB}"/>
    <dgm:cxn modelId="{7D526115-FDD7-4A59-B18D-5BD55E7725D6}" type="presOf" srcId="{51DC89EA-FE71-4D53-A06F-18A89DC3999C}" destId="{2E5434D5-086D-45D3-8FE9-9DA0D3EB672C}" srcOrd="0" destOrd="0" presId="urn:microsoft.com/office/officeart/2018/5/layout/IconLeafLabelList"/>
    <dgm:cxn modelId="{48F8D73A-D014-448A-834F-3AC2DC7F77AB}" type="presOf" srcId="{B4B6042C-28D0-437F-8D83-C20A5D845540}" destId="{08846FD5-B232-4364-A1B1-33CC41053F63}" srcOrd="0" destOrd="0" presId="urn:microsoft.com/office/officeart/2018/5/layout/IconLeafLabelList"/>
    <dgm:cxn modelId="{590FE649-D9CC-4799-BB8D-99C15B454B81}" srcId="{B4B6042C-28D0-437F-8D83-C20A5D845540}" destId="{51DC89EA-FE71-4D53-A06F-18A89DC3999C}" srcOrd="0" destOrd="0" parTransId="{2B1FCC35-C04D-49F7-AE9B-C68AEBD14FC6}" sibTransId="{5FD92488-720C-4184-BF0B-55B030FE9085}"/>
    <dgm:cxn modelId="{86C2C284-CF3F-4F76-B464-983924C6941C}" type="presOf" srcId="{E26E8541-455F-4CD2-AF6A-5E3C20819537}" destId="{942BD128-3A82-494C-8B7E-06F4AFA172C0}" srcOrd="0" destOrd="0" presId="urn:microsoft.com/office/officeart/2018/5/layout/IconLeafLabelList"/>
    <dgm:cxn modelId="{E6FCBDBE-CB10-4366-98FC-9CB41D3B3056}" srcId="{B4B6042C-28D0-437F-8D83-C20A5D845540}" destId="{E26E8541-455F-4CD2-AF6A-5E3C20819537}" srcOrd="1" destOrd="0" parTransId="{A28C5852-EDF9-44CC-91D1-150492B50692}" sibTransId="{52341E0D-4B21-46E2-88B5-70FCCACCA249}"/>
    <dgm:cxn modelId="{3290743B-CB36-4CE1-A9BB-7A91CD9DB561}" type="presParOf" srcId="{08846FD5-B232-4364-A1B1-33CC41053F63}" destId="{DC4EA686-5FF5-46DD-824F-FA4929A3389F}" srcOrd="0" destOrd="0" presId="urn:microsoft.com/office/officeart/2018/5/layout/IconLeafLabelList"/>
    <dgm:cxn modelId="{4736084C-E938-48A4-B235-C1EBD508F1BE}" type="presParOf" srcId="{DC4EA686-5FF5-46DD-824F-FA4929A3389F}" destId="{36BEA933-B7B8-43B2-9EE5-63FD81BF14D0}" srcOrd="0" destOrd="0" presId="urn:microsoft.com/office/officeart/2018/5/layout/IconLeafLabelList"/>
    <dgm:cxn modelId="{F8B0C064-0E35-4A3F-ACD3-9E8C2BA329FE}" type="presParOf" srcId="{DC4EA686-5FF5-46DD-824F-FA4929A3389F}" destId="{2AB35BE3-6800-4E54-8428-7C29FC9077B8}" srcOrd="1" destOrd="0" presId="urn:microsoft.com/office/officeart/2018/5/layout/IconLeafLabelList"/>
    <dgm:cxn modelId="{A371D4EB-0BD4-4C5F-AC49-4921ECADBC10}" type="presParOf" srcId="{DC4EA686-5FF5-46DD-824F-FA4929A3389F}" destId="{52CA74FD-0665-4F3F-8371-3641705A7907}" srcOrd="2" destOrd="0" presId="urn:microsoft.com/office/officeart/2018/5/layout/IconLeafLabelList"/>
    <dgm:cxn modelId="{804E5D67-A5BA-4EEA-A8EF-9DFDFD741A45}" type="presParOf" srcId="{DC4EA686-5FF5-46DD-824F-FA4929A3389F}" destId="{2E5434D5-086D-45D3-8FE9-9DA0D3EB672C}" srcOrd="3" destOrd="0" presId="urn:microsoft.com/office/officeart/2018/5/layout/IconLeafLabelList"/>
    <dgm:cxn modelId="{30AA21E7-90FE-46C2-9A8C-11A9FE7D92B8}" type="presParOf" srcId="{08846FD5-B232-4364-A1B1-33CC41053F63}" destId="{01657332-0FB6-4333-9EC6-41E0697FB798}" srcOrd="1" destOrd="0" presId="urn:microsoft.com/office/officeart/2018/5/layout/IconLeafLabelList"/>
    <dgm:cxn modelId="{3B809726-5111-48CC-9F98-54E1330D20B3}" type="presParOf" srcId="{08846FD5-B232-4364-A1B1-33CC41053F63}" destId="{2E262DEC-ABEA-4177-B1A8-31D035F8D3DC}" srcOrd="2" destOrd="0" presId="urn:microsoft.com/office/officeart/2018/5/layout/IconLeafLabelList"/>
    <dgm:cxn modelId="{14051779-37A5-4E14-B5B6-DCBB4B32DDD8}" type="presParOf" srcId="{2E262DEC-ABEA-4177-B1A8-31D035F8D3DC}" destId="{C51738E5-62F7-463D-8BD0-111CC0629C92}" srcOrd="0" destOrd="0" presId="urn:microsoft.com/office/officeart/2018/5/layout/IconLeafLabelList"/>
    <dgm:cxn modelId="{6C8177D8-4118-47AF-8A9F-0F20879D01E1}" type="presParOf" srcId="{2E262DEC-ABEA-4177-B1A8-31D035F8D3DC}" destId="{47D1BF59-C376-44C9-9D8C-EB57A10D11CA}" srcOrd="1" destOrd="0" presId="urn:microsoft.com/office/officeart/2018/5/layout/IconLeafLabelList"/>
    <dgm:cxn modelId="{E19D530A-C0A7-4143-A168-7007E9AB7BC8}" type="presParOf" srcId="{2E262DEC-ABEA-4177-B1A8-31D035F8D3DC}" destId="{5A73B8E9-8EBF-4878-B15A-E4497F1DF436}" srcOrd="2" destOrd="0" presId="urn:microsoft.com/office/officeart/2018/5/layout/IconLeafLabelList"/>
    <dgm:cxn modelId="{FFD9125C-8C63-4516-82CD-D0F8CEF599DD}" type="presParOf" srcId="{2E262DEC-ABEA-4177-B1A8-31D035F8D3DC}" destId="{942BD128-3A82-494C-8B7E-06F4AFA172C0}" srcOrd="3" destOrd="0" presId="urn:microsoft.com/office/officeart/2018/5/layout/IconLeafLabelList"/>
    <dgm:cxn modelId="{21638975-D9ED-4E1A-8537-B1EE42CC488C}" type="presParOf" srcId="{08846FD5-B232-4364-A1B1-33CC41053F63}" destId="{62D84011-0434-4A1F-ACD8-4ED0A0E3DC72}" srcOrd="3" destOrd="0" presId="urn:microsoft.com/office/officeart/2018/5/layout/IconLeafLabelList"/>
    <dgm:cxn modelId="{2811CF9D-1B12-477D-AD6E-D5B7940F9D23}" type="presParOf" srcId="{08846FD5-B232-4364-A1B1-33CC41053F63}" destId="{2C8D9FE8-4A8D-47B6-8A3F-40F23EA0A9D0}" srcOrd="4" destOrd="0" presId="urn:microsoft.com/office/officeart/2018/5/layout/IconLeafLabelList"/>
    <dgm:cxn modelId="{0372FB50-C926-4D0A-AF98-869DFE90B6BC}" type="presParOf" srcId="{2C8D9FE8-4A8D-47B6-8A3F-40F23EA0A9D0}" destId="{46373D19-75EE-4820-90C8-5DBD94058FBE}" srcOrd="0" destOrd="0" presId="urn:microsoft.com/office/officeart/2018/5/layout/IconLeafLabelList"/>
    <dgm:cxn modelId="{47AC7A48-1F90-4036-BF9C-ED561BCD70AC}" type="presParOf" srcId="{2C8D9FE8-4A8D-47B6-8A3F-40F23EA0A9D0}" destId="{4890E7B8-64EC-4536-9CA0-60AC7A7EBEC4}" srcOrd="1" destOrd="0" presId="urn:microsoft.com/office/officeart/2018/5/layout/IconLeafLabelList"/>
    <dgm:cxn modelId="{5C4B02DB-E8CD-4590-8DC6-A31F68E1249E}" type="presParOf" srcId="{2C8D9FE8-4A8D-47B6-8A3F-40F23EA0A9D0}" destId="{674044FC-0602-4722-AAD1-07007405F281}" srcOrd="2" destOrd="0" presId="urn:microsoft.com/office/officeart/2018/5/layout/IconLeafLabelList"/>
    <dgm:cxn modelId="{AA80F8B6-7771-49AB-B1C0-DFC8FD92FAF3}" type="presParOf" srcId="{2C8D9FE8-4A8D-47B6-8A3F-40F23EA0A9D0}" destId="{097DD2B4-3A17-454D-B3DE-14DFAF688A37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BEA933-B7B8-43B2-9EE5-63FD81BF14D0}">
      <dsp:nvSpPr>
        <dsp:cNvPr id="0" name=""/>
        <dsp:cNvSpPr/>
      </dsp:nvSpPr>
      <dsp:spPr>
        <a:xfrm>
          <a:off x="716638" y="69344"/>
          <a:ext cx="1990125" cy="19901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AB35BE3-6800-4E54-8428-7C29FC9077B8}">
      <dsp:nvSpPr>
        <dsp:cNvPr id="0" name=""/>
        <dsp:cNvSpPr/>
      </dsp:nvSpPr>
      <dsp:spPr>
        <a:xfrm>
          <a:off x="1140763" y="493469"/>
          <a:ext cx="1141875" cy="11418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E5434D5-086D-45D3-8FE9-9DA0D3EB672C}">
      <dsp:nvSpPr>
        <dsp:cNvPr id="0" name=""/>
        <dsp:cNvSpPr/>
      </dsp:nvSpPr>
      <dsp:spPr>
        <a:xfrm>
          <a:off x="80450" y="2679345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CA" sz="1500" kern="1200" dirty="0"/>
            <a:t>Application would be useful for analysis</a:t>
          </a:r>
          <a:endParaRPr lang="en-US" sz="1500" kern="1200" dirty="0"/>
        </a:p>
      </dsp:txBody>
      <dsp:txXfrm>
        <a:off x="80450" y="2679345"/>
        <a:ext cx="3262500" cy="720000"/>
      </dsp:txXfrm>
    </dsp:sp>
    <dsp:sp modelId="{C51738E5-62F7-463D-8BD0-111CC0629C92}">
      <dsp:nvSpPr>
        <dsp:cNvPr id="0" name=""/>
        <dsp:cNvSpPr/>
      </dsp:nvSpPr>
      <dsp:spPr>
        <a:xfrm>
          <a:off x="4584405" y="31393"/>
          <a:ext cx="1990125" cy="19901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7D1BF59-C376-44C9-9D8C-EB57A10D11CA}">
      <dsp:nvSpPr>
        <dsp:cNvPr id="0" name=""/>
        <dsp:cNvSpPr/>
      </dsp:nvSpPr>
      <dsp:spPr>
        <a:xfrm>
          <a:off x="4974200" y="493469"/>
          <a:ext cx="1141875" cy="11418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42BD128-3A82-494C-8B7E-06F4AFA172C0}">
      <dsp:nvSpPr>
        <dsp:cNvPr id="0" name=""/>
        <dsp:cNvSpPr/>
      </dsp:nvSpPr>
      <dsp:spPr>
        <a:xfrm>
          <a:off x="3913888" y="2679345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CA" sz="1500" kern="1200" dirty="0"/>
            <a:t>Easy to use interface for end users with Deployment </a:t>
          </a:r>
          <a:r>
            <a:rPr lang="en-CA" sz="1500" kern="1200" dirty="0" err="1"/>
            <a:t>oN</a:t>
          </a:r>
          <a:r>
            <a:rPr lang="en-CA" sz="1500" kern="1200" dirty="0"/>
            <a:t> </a:t>
          </a:r>
          <a:r>
            <a:rPr lang="en-CA" sz="1500" kern="1200" dirty="0" err="1"/>
            <a:t>Github</a:t>
          </a:r>
          <a:r>
            <a:rPr lang="en-CA" sz="1500" kern="1200" dirty="0"/>
            <a:t> Pages</a:t>
          </a:r>
          <a:endParaRPr lang="en-US" sz="1500" kern="1200" dirty="0"/>
        </a:p>
      </dsp:txBody>
      <dsp:txXfrm>
        <a:off x="3913888" y="2679345"/>
        <a:ext cx="3262500" cy="720000"/>
      </dsp:txXfrm>
    </dsp:sp>
    <dsp:sp modelId="{46373D19-75EE-4820-90C8-5DBD94058FBE}">
      <dsp:nvSpPr>
        <dsp:cNvPr id="0" name=""/>
        <dsp:cNvSpPr/>
      </dsp:nvSpPr>
      <dsp:spPr>
        <a:xfrm>
          <a:off x="8383513" y="69344"/>
          <a:ext cx="1990125" cy="1990125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890E7B8-64EC-4536-9CA0-60AC7A7EBEC4}">
      <dsp:nvSpPr>
        <dsp:cNvPr id="0" name=""/>
        <dsp:cNvSpPr/>
      </dsp:nvSpPr>
      <dsp:spPr>
        <a:xfrm>
          <a:off x="8807638" y="493469"/>
          <a:ext cx="1141875" cy="11418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97DD2B4-3A17-454D-B3DE-14DFAF688A37}">
      <dsp:nvSpPr>
        <dsp:cNvPr id="0" name=""/>
        <dsp:cNvSpPr/>
      </dsp:nvSpPr>
      <dsp:spPr>
        <a:xfrm>
          <a:off x="7747325" y="2679345"/>
          <a:ext cx="326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CA" sz="1500" kern="1200" dirty="0"/>
            <a:t>Wide range of functionality meters to run different scenarios and graphs</a:t>
          </a:r>
          <a:endParaRPr lang="en-US" sz="1500" kern="1200" dirty="0"/>
        </a:p>
      </dsp:txBody>
      <dsp:txXfrm>
        <a:off x="7747325" y="2679345"/>
        <a:ext cx="3262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D01546-198A-4195-BCF8-F0FF54C90E5E}" type="datetimeFigureOut">
              <a:rPr lang="en-US" smtClean="0"/>
              <a:t>4/4/2021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E6DE88F-1F85-4A27-9D34-D74A50E7B0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00918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3AEA074-24A7-4657-AE02-A51F68EA6AA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78475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4/4/2021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746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8776">
        <p159:morph option="byObject"/>
      </p:transition>
    </mc:Choice>
    <mc:Fallback xmlns="">
      <p:transition spd="slow" advTm="48776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4/4/2021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02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8776">
        <p159:morph option="byObject"/>
      </p:transition>
    </mc:Choice>
    <mc:Fallback xmlns="">
      <p:transition spd="slow" advTm="48776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4/4/2021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85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8776">
        <p159:morph option="byObject"/>
      </p:transition>
    </mc:Choice>
    <mc:Fallback xmlns="">
      <p:transition spd="slow" advTm="48776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4/4/2021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775291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8776">
        <p159:morph option="byObject"/>
      </p:transition>
    </mc:Choice>
    <mc:Fallback xmlns="">
      <p:transition spd="slow" advTm="48776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4/4/2021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0925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8776">
        <p159:morph option="byObject"/>
      </p:transition>
    </mc:Choice>
    <mc:Fallback xmlns="">
      <p:transition spd="slow" advTm="48776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4/4/2021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26478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8776">
        <p159:morph option="byObject"/>
      </p:transition>
    </mc:Choice>
    <mc:Fallback xmlns="">
      <p:transition spd="slow" advTm="48776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4/4/2021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2546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8776">
        <p159:morph option="byObject"/>
      </p:transition>
    </mc:Choice>
    <mc:Fallback xmlns="">
      <p:transition spd="slow" advTm="48776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4/4/2021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865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8776">
        <p159:morph option="byObject"/>
      </p:transition>
    </mc:Choice>
    <mc:Fallback xmlns="">
      <p:transition spd="slow" advTm="48776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4/4/2021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6401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8776">
        <p159:morph option="byObject"/>
      </p:transition>
    </mc:Choice>
    <mc:Fallback xmlns="">
      <p:transition spd="slow" advTm="48776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4/4/2021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82058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8776">
        <p159:morph option="byObject"/>
      </p:transition>
    </mc:Choice>
    <mc:Fallback xmlns="">
      <p:transition spd="slow" advTm="48776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4/4/2021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51203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8776">
        <p159:morph option="byObject"/>
      </p:transition>
    </mc:Choice>
    <mc:Fallback xmlns="">
      <p:transition spd="slow" advTm="48776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4/4/2021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9404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8776">
        <p159:morph option="byObject"/>
      </p:transition>
    </mc:Choice>
    <mc:Fallback xmlns="">
      <p:transition spd="slow" advTm="48776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4/4/2021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130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8776">
        <p159:morph option="byObject"/>
      </p:transition>
    </mc:Choice>
    <mc:Fallback xmlns="">
      <p:transition spd="slow" advTm="48776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4/4/2021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5569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8776">
        <p159:morph option="byObject"/>
      </p:transition>
    </mc:Choice>
    <mc:Fallback xmlns="">
      <p:transition spd="slow" advTm="48776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4/4/2021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0567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8776">
        <p159:morph option="byObject"/>
      </p:transition>
    </mc:Choice>
    <mc:Fallback xmlns="">
      <p:transition spd="slow" advTm="48776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4/4/2021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897835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48776">
        <p159:morph option="byObject"/>
      </p:transition>
    </mc:Choice>
    <mc:Fallback xmlns="">
      <p:transition spd="slow" advTm="48776">
        <p:fade/>
      </p:transition>
    </mc:Fallback>
  </mc:AlternateConten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4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7" Type="http://schemas.openxmlformats.org/officeDocument/2006/relationships/image" Target="../media/image7.png"/><Relationship Id="rId2" Type="http://schemas.microsoft.com/office/2007/relationships/media" Target="../media/media1.m4a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6.jpeg"/><Relationship Id="rId5" Type="http://schemas.openxmlformats.org/officeDocument/2006/relationships/image" Target="../media/image1.jpeg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audio" Target="../media/media2.m4a"/><Relationship Id="rId7" Type="http://schemas.openxmlformats.org/officeDocument/2006/relationships/image" Target="../media/image8.jpeg"/><Relationship Id="rId2" Type="http://schemas.microsoft.com/office/2007/relationships/media" Target="../media/media2.m4a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1.jpe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Relationship Id="rId9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8.png"/><Relationship Id="rId5" Type="http://schemas.openxmlformats.org/officeDocument/2006/relationships/image" Target="../media/image4.png"/><Relationship Id="rId4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5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8A1C807-B9AD-4C9B-BF9F-60F0342899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3262"/>
            <a:ext cx="12192001" cy="6857990"/>
          </a:xfrm>
          <a:prstGeom prst="rect">
            <a:avLst/>
          </a:prstGeom>
        </p:spPr>
      </p:pic>
      <p:sp useBgFill="1">
        <p:nvSpPr>
          <p:cNvPr id="103" name="Freeform 5">
            <a:extLst>
              <a:ext uri="{FF2B5EF4-FFF2-40B4-BE49-F238E27FC236}">
                <a16:creationId xmlns:a16="http://schemas.microsoft.com/office/drawing/2014/main" id="{FE469E50-3893-4ED6-92BA-2985C32B0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7131809" y="1385982"/>
            <a:ext cx="4031414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D1F047C-C727-42A7-85C5-68C5AA1B1A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97307" y="1406102"/>
            <a:ext cx="4630867" cy="924212"/>
          </a:xfrm>
        </p:spPr>
        <p:txBody>
          <a:bodyPr>
            <a:normAutofit/>
          </a:bodyPr>
          <a:lstStyle/>
          <a:p>
            <a:pPr algn="l"/>
            <a:r>
              <a:rPr lang="en-US" sz="2400" dirty="0"/>
              <a:t>COVID - Agent Based </a:t>
            </a:r>
            <a:br>
              <a:rPr lang="en-US" sz="2400" dirty="0"/>
            </a:br>
            <a:r>
              <a:rPr lang="en-US" sz="2400" dirty="0"/>
              <a:t>Simulation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93FB3F-A8D4-46D3-A1C6-C79C645637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54957" y="2570922"/>
            <a:ext cx="3535095" cy="2919760"/>
          </a:xfrm>
        </p:spPr>
        <p:txBody>
          <a:bodyPr>
            <a:normAutofit/>
          </a:bodyPr>
          <a:lstStyle/>
          <a:p>
            <a:pPr algn="l"/>
            <a:r>
              <a:rPr lang="en-US" sz="1800" dirty="0"/>
              <a:t>Group VII Members -  </a:t>
            </a:r>
          </a:p>
          <a:p>
            <a:pPr marL="457200" indent="-457200" algn="l">
              <a:buAutoNum type="arabicPeriod"/>
            </a:pPr>
            <a:r>
              <a:rPr lang="en-US" sz="1800" dirty="0" err="1"/>
              <a:t>Jeel</a:t>
            </a:r>
            <a:r>
              <a:rPr lang="en-US" sz="1800" dirty="0"/>
              <a:t> </a:t>
            </a:r>
            <a:r>
              <a:rPr lang="en-US" sz="1800" dirty="0" err="1"/>
              <a:t>Bera</a:t>
            </a:r>
            <a:endParaRPr lang="en-US" sz="1800" dirty="0"/>
          </a:p>
          <a:p>
            <a:pPr marL="457200" indent="-457200" algn="l">
              <a:buAutoNum type="arabicPeriod"/>
            </a:pPr>
            <a:r>
              <a:rPr lang="en-US" sz="1800" dirty="0"/>
              <a:t>Chirag Mittal</a:t>
            </a:r>
          </a:p>
          <a:p>
            <a:pPr marL="457200" indent="-457200" algn="l">
              <a:buAutoNum type="arabicPeriod"/>
            </a:pPr>
            <a:r>
              <a:rPr lang="en-US" sz="1800" dirty="0"/>
              <a:t>Elias Khan</a:t>
            </a:r>
          </a:p>
          <a:p>
            <a:pPr marL="457200" indent="-457200" algn="l">
              <a:buAutoNum type="arabicPeriod"/>
            </a:pPr>
            <a:r>
              <a:rPr lang="en-US" sz="1800" dirty="0"/>
              <a:t>Daljeet Singh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EC31A7E2-EFBA-4790-BF75-3DA7C73BECA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7884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2510">
        <p159:morph option="byObject"/>
      </p:transition>
    </mc:Choice>
    <mc:Fallback xmlns="">
      <p:transition spd="slow" advTm="2251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6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udy Old Style"/>
              <a:ea typeface="+mn-ea"/>
              <a:cs typeface="+mn-cs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B2D6DE-C9B5-4678-91EF-77E85F2350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-1"/>
          <a:stretch/>
        </p:blipFill>
        <p:spPr>
          <a:xfrm>
            <a:off x="-8622" y="10"/>
            <a:ext cx="6096000" cy="6857990"/>
          </a:xfrm>
          <a:prstGeom prst="rect">
            <a:avLst/>
          </a:prstGeom>
        </p:spPr>
      </p:pic>
      <p:pic>
        <p:nvPicPr>
          <p:cNvPr id="57" name="Picture 5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9559F60-4CE1-4E2F-86EA-1B60679F1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0493" y="609600"/>
            <a:ext cx="4538124" cy="970450"/>
          </a:xfrm>
        </p:spPr>
        <p:txBody>
          <a:bodyPr anchor="b">
            <a:normAutofit/>
          </a:bodyPr>
          <a:lstStyle/>
          <a:p>
            <a:pPr algn="l"/>
            <a:r>
              <a:rPr lang="en-US" sz="4000" dirty="0"/>
              <a:t>Contents	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F260476B-CCA6-412B-A9C5-399C34AE6F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anchor="t">
            <a:normAutofit/>
          </a:bodyPr>
          <a:lstStyle/>
          <a:p>
            <a:r>
              <a:rPr lang="en-US" sz="2400" dirty="0"/>
              <a:t>Our Goals</a:t>
            </a:r>
          </a:p>
          <a:p>
            <a:r>
              <a:rPr lang="en-US" sz="2400" dirty="0"/>
              <a:t>Features</a:t>
            </a:r>
          </a:p>
          <a:p>
            <a:r>
              <a:rPr lang="en-US" sz="2400" dirty="0"/>
              <a:t>Used Technologies </a:t>
            </a:r>
          </a:p>
          <a:p>
            <a:r>
              <a:rPr lang="en-US" sz="2400" dirty="0"/>
              <a:t>Architecture</a:t>
            </a:r>
          </a:p>
          <a:p>
            <a:r>
              <a:rPr lang="en-US" sz="2400" dirty="0"/>
              <a:t>Future Plans </a:t>
            </a:r>
          </a:p>
          <a:p>
            <a:r>
              <a:rPr lang="en-US" sz="2400" dirty="0"/>
              <a:t>Demonstration</a:t>
            </a:r>
          </a:p>
          <a:p>
            <a:pPr marL="36900" indent="0">
              <a:buNone/>
            </a:pP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0CB52C6-98FE-4D8A-BE4A-06A23522260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0235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26607">
        <p159:morph option="byObject"/>
      </p:transition>
    </mc:Choice>
    <mc:Fallback xmlns="">
      <p:transition spd="slow" advTm="26607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0EF2A0DA-AE81-4A45-972E-646AC2870C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person, chain, bunch, close&#10;&#10;Description automatically generated">
            <a:extLst>
              <a:ext uri="{FF2B5EF4-FFF2-40B4-BE49-F238E27FC236}">
                <a16:creationId xmlns:a16="http://schemas.microsoft.com/office/drawing/2014/main" id="{C1E0BFC4-8CCB-4C99-A1A4-04CFB7C6F3A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338" r="5342" b="2"/>
          <a:stretch/>
        </p:blipFill>
        <p:spPr>
          <a:xfrm>
            <a:off x="-253064" y="10"/>
            <a:ext cx="6265647" cy="685799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6257026" y="1"/>
            <a:ext cx="5934973" cy="6858000"/>
          </a:xfrm>
          <a:prstGeom prst="rect">
            <a:avLst/>
          </a:prstGeom>
        </p:spPr>
      </p:pic>
      <p:sp>
        <p:nvSpPr>
          <p:cNvPr id="24" name="Content Placeholder 8">
            <a:extLst>
              <a:ext uri="{FF2B5EF4-FFF2-40B4-BE49-F238E27FC236}">
                <a16:creationId xmlns:a16="http://schemas.microsoft.com/office/drawing/2014/main" id="{0FD388A1-FBA9-45A6-A9C0-04CD02A290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00493" y="1732449"/>
            <a:ext cx="4403596" cy="4058751"/>
          </a:xfrm>
        </p:spPr>
        <p:txBody>
          <a:bodyPr anchor="t">
            <a:normAutofit/>
          </a:bodyPr>
          <a:lstStyle/>
          <a:p>
            <a:pPr marL="36900" indent="0">
              <a:buNone/>
            </a:pPr>
            <a:r>
              <a:rPr lang="en-US" sz="1800"/>
              <a:t>COVID SIMULATOR</a:t>
            </a:r>
          </a:p>
          <a:p>
            <a:pPr marL="36900" indent="0">
              <a:buNone/>
            </a:pPr>
            <a:r>
              <a:rPr lang="en-US" sz="1800" dirty="0"/>
              <a:t>- DEVELOPED IN NETLOGO</a:t>
            </a:r>
          </a:p>
          <a:p>
            <a:pPr marL="36900" indent="0">
              <a:buNone/>
            </a:pPr>
            <a:endParaRPr lang="en-US" sz="1800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38F24D39-1F0F-4166-B90D-59B45913C1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78142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2271">
        <p159:morph option="byObject"/>
      </p:transition>
    </mc:Choice>
    <mc:Fallback xmlns="">
      <p:transition spd="slow" advTm="1227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620FA-09A0-4FCD-BEA4-CCF9AF7DF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1575" y="550800"/>
            <a:ext cx="7308850" cy="986400"/>
          </a:xfrm>
        </p:spPr>
        <p:txBody>
          <a:bodyPr wrap="square" anchor="ctr">
            <a:normAutofit/>
          </a:bodyPr>
          <a:lstStyle/>
          <a:p>
            <a:r>
              <a:rPr lang="en-CA" dirty="0"/>
              <a:t>Goal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4F385C-1D48-4375-B18E-15490FAF01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8828" y="1847497"/>
            <a:ext cx="3453024" cy="4102728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US" b="0" i="0" dirty="0">
                <a:solidFill>
                  <a:srgbClr val="C9D1D9"/>
                </a:solidFill>
                <a:effectLst/>
                <a:latin typeface="-apple-system"/>
              </a:rPr>
              <a:t>We aim to simulate the spread of Covid using Agent Based Simulation among different age groups </a:t>
            </a:r>
            <a:r>
              <a:rPr lang="en-US" dirty="0">
                <a:solidFill>
                  <a:srgbClr val="C9D1D9"/>
                </a:solidFill>
                <a:effectLst/>
                <a:latin typeface="-apple-system"/>
              </a:rPr>
              <a:t>and the how the use of vaccines is helping  stop this spread, </a:t>
            </a:r>
            <a:r>
              <a:rPr lang="en-US" b="0" i="0" dirty="0">
                <a:solidFill>
                  <a:srgbClr val="C9D1D9"/>
                </a:solidFill>
                <a:effectLst/>
                <a:latin typeface="-apple-system"/>
              </a:rPr>
              <a:t>leading to positive impacts on the evolution of COVID-19.</a:t>
            </a:r>
            <a:endParaRPr lang="en-US" dirty="0"/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C7F6AE82-3528-4DD1-BE91-19048320DA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148" y="1688471"/>
            <a:ext cx="7747133" cy="4102728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FE1792E4-D3C8-47FB-B058-53171EE3BE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678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Tm="14282">
        <p159:morph option="byObject"/>
      </p:transition>
    </mc:Choice>
    <mc:Fallback xmlns="">
      <p:transition spd="slow" advTm="1428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620FA-09A0-4FCD-BEA4-CCF9AF7DFF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1575" y="550800"/>
            <a:ext cx="7308850" cy="986400"/>
          </a:xfrm>
        </p:spPr>
        <p:txBody>
          <a:bodyPr wrap="square" anchor="ctr">
            <a:normAutofit/>
          </a:bodyPr>
          <a:lstStyle/>
          <a:p>
            <a:r>
              <a:rPr lang="en-CA" dirty="0"/>
              <a:t>FEATURES</a:t>
            </a:r>
          </a:p>
        </p:txBody>
      </p:sp>
      <p:graphicFrame>
        <p:nvGraphicFramePr>
          <p:cNvPr id="65" name="Content Placeholder 2">
            <a:extLst>
              <a:ext uri="{FF2B5EF4-FFF2-40B4-BE49-F238E27FC236}">
                <a16:creationId xmlns:a16="http://schemas.microsoft.com/office/drawing/2014/main" id="{A9E6F036-BB8D-4D2C-963B-B7F5C8D7331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5055837"/>
              </p:ext>
            </p:extLst>
          </p:nvPr>
        </p:nvGraphicFramePr>
        <p:xfrm>
          <a:off x="550862" y="2133805"/>
          <a:ext cx="11090276" cy="34686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479959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4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18">
            <a:extLst>
              <a:ext uri="{FF2B5EF4-FFF2-40B4-BE49-F238E27FC236}">
                <a16:creationId xmlns:a16="http://schemas.microsoft.com/office/drawing/2014/main" id="{766CDA4A-6CAA-4FED-A424-FF9D363E93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D0C8769-E4A0-4190-BA6E-72CF88766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99435" y="284982"/>
            <a:ext cx="9440034" cy="113026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Architecture </a:t>
            </a:r>
            <a:br>
              <a:rPr lang="en-US" sz="4800" dirty="0"/>
            </a:br>
            <a:r>
              <a:rPr lang="en-US" sz="2200" dirty="0"/>
              <a:t>https://github.com/mittalc/Agent-Based-Simulation</a:t>
            </a:r>
          </a:p>
        </p:txBody>
      </p:sp>
      <p:pic>
        <p:nvPicPr>
          <p:cNvPr id="26" name="Picture 20">
            <a:extLst>
              <a:ext uri="{FF2B5EF4-FFF2-40B4-BE49-F238E27FC236}">
                <a16:creationId xmlns:a16="http://schemas.microsoft.com/office/drawing/2014/main" id="{9B0DB875-49E3-4B9D-8AAE-D81A127B66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pic>
        <p:nvPicPr>
          <p:cNvPr id="7" name="Content Placeholder 6" descr="Text&#10;&#10;Description automatically generated with medium confidence">
            <a:extLst>
              <a:ext uri="{FF2B5EF4-FFF2-40B4-BE49-F238E27FC236}">
                <a16:creationId xmlns:a16="http://schemas.microsoft.com/office/drawing/2014/main" id="{3972538C-63DF-4A39-8ED2-9412FA7564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2013358" y="1963050"/>
            <a:ext cx="8078598" cy="4269970"/>
          </a:xfrm>
        </p:spPr>
      </p:pic>
      <p:pic>
        <p:nvPicPr>
          <p:cNvPr id="8" name="1">
            <a:hlinkClick r:id="" action="ppaction://media"/>
            <a:extLst>
              <a:ext uri="{FF2B5EF4-FFF2-40B4-BE49-F238E27FC236}">
                <a16:creationId xmlns:a16="http://schemas.microsoft.com/office/drawing/2014/main" id="{C8849190-20A2-479F-8C42-AB193B78C8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567634" y="615671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5917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671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E8C35B-25AB-4B5B-9E2C-2256E6CF9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Frameworks and Technologies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3364D-B984-4AB1-9E8E-B352DCB181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76450"/>
            <a:ext cx="10353762" cy="3939339"/>
          </a:xfrm>
        </p:spPr>
        <p:txBody>
          <a:bodyPr>
            <a:normAutofit/>
          </a:bodyPr>
          <a:lstStyle/>
          <a:p>
            <a:pPr marL="36900" indent="0">
              <a:buNone/>
            </a:pPr>
            <a:r>
              <a:rPr lang="en-CA" dirty="0"/>
              <a:t>Framework Used</a:t>
            </a:r>
          </a:p>
          <a:p>
            <a:r>
              <a:rPr lang="en-CA" dirty="0" err="1"/>
              <a:t>Netlogo</a:t>
            </a:r>
            <a:endParaRPr lang="en-CA" dirty="0"/>
          </a:p>
          <a:p>
            <a:r>
              <a:rPr lang="en-CA" dirty="0"/>
              <a:t>HTML, CSS (Bootstrap)– For Front-end</a:t>
            </a:r>
          </a:p>
          <a:p>
            <a:pPr marL="36900" indent="0">
              <a:buNone/>
            </a:pPr>
            <a:r>
              <a:rPr lang="en-CA" dirty="0"/>
              <a:t>Technologies</a:t>
            </a:r>
          </a:p>
          <a:p>
            <a:r>
              <a:rPr lang="en-CA" dirty="0" err="1"/>
              <a:t>Github</a:t>
            </a:r>
            <a:r>
              <a:rPr lang="en-CA" dirty="0"/>
              <a:t> – For code repository and issues handling</a:t>
            </a:r>
          </a:p>
          <a:p>
            <a:r>
              <a:rPr lang="en-CA" dirty="0"/>
              <a:t>Microsoft Teams – For team discussions and meetings </a:t>
            </a:r>
          </a:p>
          <a:p>
            <a:r>
              <a:rPr lang="en-CA" dirty="0"/>
              <a:t>Latex – Pdfs and reports</a:t>
            </a:r>
          </a:p>
          <a:p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5955619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39D87-C52F-4A85-9F84-F2F9CAF025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Future Plans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F0C24-3190-4FFE-87A7-9653DC14EC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900" indent="0">
              <a:buNone/>
            </a:pPr>
            <a:r>
              <a:rPr lang="en-CA" dirty="0"/>
              <a:t>We are planning to make this a full-fledged Simulation website in future and our plans are </a:t>
            </a:r>
            <a:endParaRPr lang="en-CA" b="0" i="0" u="none" strike="noStrike" baseline="0" dirty="0">
              <a:effectLst/>
              <a:latin typeface="+mj-lt"/>
            </a:endParaRPr>
          </a:p>
          <a:p>
            <a:r>
              <a:rPr lang="en-US" b="0" i="0" u="none" strike="noStrike" baseline="0" dirty="0">
                <a:effectLst/>
                <a:latin typeface="+mj-lt"/>
              </a:rPr>
              <a:t>More test cases – Our test cases for the current version are for very basic functionalities and we plan to elaborate on that </a:t>
            </a:r>
          </a:p>
          <a:p>
            <a:r>
              <a:rPr lang="en-US" b="0" i="0" u="none" strike="noStrike" baseline="0" dirty="0">
                <a:effectLst/>
                <a:latin typeface="+mj-lt"/>
              </a:rPr>
              <a:t>Adding Better UI/UX – Since our current version project has a good groundwork we plan to now focus on the UI of the project and make it more presentable </a:t>
            </a:r>
          </a:p>
          <a:p>
            <a:r>
              <a:rPr lang="en-CA" dirty="0"/>
              <a:t>Elaborating on all distinct vaccines and different virus mutants.</a:t>
            </a:r>
          </a:p>
        </p:txBody>
      </p:sp>
    </p:spTree>
    <p:extLst>
      <p:ext uri="{BB962C8B-B14F-4D97-AF65-F5344CB8AC3E}">
        <p14:creationId xmlns:p14="http://schemas.microsoft.com/office/powerpoint/2010/main" val="4290314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Custom 35">
      <a:dk1>
        <a:sysClr val="windowText" lastClr="000000"/>
      </a:dk1>
      <a:lt1>
        <a:sysClr val="window" lastClr="FFFFFF"/>
      </a:lt1>
      <a:dk2>
        <a:srgbClr val="4E3B30"/>
      </a:dk2>
      <a:lt2>
        <a:srgbClr val="F4EDD8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Custom 4">
      <a:majorFont>
        <a:latin typeface="Goudy Old Style"/>
        <a:ea typeface=""/>
        <a:cs typeface=""/>
      </a:majorFont>
      <a:minorFont>
        <a:latin typeface="Goudy Old Style"/>
        <a:ea typeface=""/>
        <a:cs typeface="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ppt/theme/themeOverride2.xml><?xml version="1.0" encoding="utf-8"?>
<a:themeOverride xmlns:a="http://schemas.openxmlformats.org/drawingml/2006/main">
  <a:clrScheme name="Green">
    <a:dk1>
      <a:sysClr val="windowText" lastClr="000000"/>
    </a:dk1>
    <a:lt1>
      <a:sysClr val="window" lastClr="FFFFFF"/>
    </a:lt1>
    <a:dk2>
      <a:srgbClr val="455F51"/>
    </a:dk2>
    <a:lt2>
      <a:srgbClr val="E3DED1"/>
    </a:lt2>
    <a:accent1>
      <a:srgbClr val="549E39"/>
    </a:accent1>
    <a:accent2>
      <a:srgbClr val="8AB833"/>
    </a:accent2>
    <a:accent3>
      <a:srgbClr val="C0CF3A"/>
    </a:accent3>
    <a:accent4>
      <a:srgbClr val="029676"/>
    </a:accent4>
    <a:accent5>
      <a:srgbClr val="4AB5C4"/>
    </a:accent5>
    <a:accent6>
      <a:srgbClr val="0989B1"/>
    </a:accent6>
    <a:hlink>
      <a:srgbClr val="6B9F25"/>
    </a:hlink>
    <a:folHlink>
      <a:srgbClr val="BA6906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64B270AB-C138-415C-897E-3C24487DECF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585E981-8C91-4205-A0C3-C991F42B4C9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C4C00F4-06E9-43E3-AD97-88A857CEFA82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www.w3.org/XML/1998/namespace"/>
    <ds:schemaRef ds:uri="http://purl.org/dc/dcmitype/"/>
    <ds:schemaRef ds:uri="http://schemas.microsoft.com/office/infopath/2007/PartnerControls"/>
    <ds:schemaRef ds:uri="16c05727-aa75-4e4a-9b5f-8a80a1165891"/>
    <ds:schemaRef ds:uri="71af3243-3dd4-4a8d-8c0d-dd76da1f02a5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235</Words>
  <Application>Microsoft Office PowerPoint</Application>
  <PresentationFormat>Widescreen</PresentationFormat>
  <Paragraphs>37</Paragraphs>
  <Slides>8</Slides>
  <Notes>1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-apple-system</vt:lpstr>
      <vt:lpstr>Calibri</vt:lpstr>
      <vt:lpstr>Goudy Old Style</vt:lpstr>
      <vt:lpstr>Wingdings 2</vt:lpstr>
      <vt:lpstr>SlateVTI</vt:lpstr>
      <vt:lpstr>COVID - Agent Based  Simulation</vt:lpstr>
      <vt:lpstr>Contents </vt:lpstr>
      <vt:lpstr>PowerPoint Presentation</vt:lpstr>
      <vt:lpstr>Goal</vt:lpstr>
      <vt:lpstr>FEATURES</vt:lpstr>
      <vt:lpstr>Architecture  https://github.com/mittalc/Agent-Based-Simulation</vt:lpstr>
      <vt:lpstr>Frameworks and Technologies </vt:lpstr>
      <vt:lpstr>Future Plans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CLICK-N-SHIP</dc:title>
  <dc:creator>mittalc@uwindsor.ca</dc:creator>
  <cp:lastModifiedBy>Jeel</cp:lastModifiedBy>
  <cp:revision>16</cp:revision>
  <dcterms:created xsi:type="dcterms:W3CDTF">2020-12-02T23:39:04Z</dcterms:created>
  <dcterms:modified xsi:type="dcterms:W3CDTF">2021-04-05T01:40:57Z</dcterms:modified>
</cp:coreProperties>
</file>

<file path=docProps/thumbnail.jpeg>
</file>